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jHZADBolOqJ+7g6Wv/By8i7GxH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101583b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1101583b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01101583b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84311383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84311383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f84311383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a37677ce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a37677ce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fa37677ce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15f0b90be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15f0b90be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015f0b90be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a37677ce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a37677ce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fa37677ce0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15f0b90b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15f0b90b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015f0b90be_2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84311384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84311384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f84311384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15f0b90be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15f0b90be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015f0b90be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1101583b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01101583b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67817" l="0" r="1320" t="13623"/>
          <a:stretch/>
        </p:blipFill>
        <p:spPr>
          <a:xfrm>
            <a:off x="0" y="0"/>
            <a:ext cx="12192001" cy="12728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42775" y="1471625"/>
            <a:ext cx="12192000" cy="5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4500"/>
              <a:t>П</a:t>
            </a:r>
            <a:r>
              <a:rPr lang="ru-RU" sz="45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роект </a:t>
            </a:r>
            <a:r>
              <a:rPr lang="ru-RU" sz="45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«</a:t>
            </a:r>
            <a:r>
              <a:rPr lang="ru-RU" sz="45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Аватар Кванториада</a:t>
            </a:r>
            <a:r>
              <a:rPr lang="ru-RU" sz="45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»</a:t>
            </a:r>
            <a:endParaRPr sz="4500">
              <a:extLst>
                <a:ext uri="http://customooxmlschemas.google.com/">
                  <go:slidesCustomData xmlns:go="http://customooxmlschemas.google.com/" textRoundtripDataId="4"/>
                </a:ext>
              </a:extLst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800"/>
              <a:t>Авторы:</a:t>
            </a:r>
            <a:endParaRPr sz="2800"/>
          </a:p>
          <a:p>
            <a:pPr indent="0" lvl="1" marL="0" rtl="0" algn="ctr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800"/>
              <a:t>Полудняков Владимир</a:t>
            </a:r>
            <a:endParaRPr sz="2800"/>
          </a:p>
          <a:p>
            <a:pPr indent="0" lvl="1" marL="0" rtl="0" algn="ctr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800"/>
              <a:t>Малый Тимур</a:t>
            </a:r>
            <a:endParaRPr sz="2800"/>
          </a:p>
          <a:p>
            <a:pPr indent="0" lvl="1" marL="0" rtl="0" algn="ctr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800"/>
              <a:t>Петушинская Дарья</a:t>
            </a:r>
            <a:endParaRPr sz="2800"/>
          </a:p>
          <a:p>
            <a:pPr indent="0" lvl="1" marL="0" rtl="0" algn="ctr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800"/>
              <a:t>Бакай Полина</a:t>
            </a:r>
            <a:endParaRPr sz="2800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800"/>
              <a:t>Руководитель:</a:t>
            </a:r>
            <a:endParaRPr sz="2800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800"/>
              <a:t>Бакай Егор</a:t>
            </a:r>
            <a:endParaRPr sz="2800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г. Москва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2021 год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101583bc_0_0"/>
          <p:cNvSpPr txBox="1"/>
          <p:nvPr>
            <p:ph type="title"/>
          </p:nvPr>
        </p:nvSpPr>
        <p:spPr>
          <a:xfrm>
            <a:off x="838200" y="0"/>
            <a:ext cx="10515600" cy="599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200"/>
              <a:t>Архитектура проекта</a:t>
            </a:r>
            <a:endParaRPr sz="5200"/>
          </a:p>
        </p:txBody>
      </p:sp>
      <p:pic>
        <p:nvPicPr>
          <p:cNvPr id="154" name="Google Shape;154;g101101583b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525" y="3559583"/>
            <a:ext cx="4843475" cy="329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01101583b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2400"/>
            <a:ext cx="4843476" cy="25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843113835_0_0"/>
          <p:cNvSpPr txBox="1"/>
          <p:nvPr>
            <p:ph type="title"/>
          </p:nvPr>
        </p:nvSpPr>
        <p:spPr>
          <a:xfrm>
            <a:off x="838200" y="0"/>
            <a:ext cx="10515600" cy="599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200"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М</a:t>
            </a:r>
            <a:r>
              <a:rPr lang="ru-RU" sz="5200"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анипулятор</a:t>
            </a:r>
            <a:endParaRPr sz="5200"/>
          </a:p>
        </p:txBody>
      </p:sp>
      <p:pic>
        <p:nvPicPr>
          <p:cNvPr id="162" name="Google Shape;162;gf84311383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525" y="3559583"/>
            <a:ext cx="4843475" cy="329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f84311383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2400"/>
            <a:ext cx="4843476" cy="25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0" y="0"/>
            <a:ext cx="7938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Ман</a:t>
            </a:r>
            <a:r>
              <a:rPr lang="ru-RU"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ипу</a:t>
            </a:r>
            <a:r>
              <a:rPr lang="ru-RU"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лято</a:t>
            </a:r>
            <a:r>
              <a:rPr lang="ru-RU"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р:</a:t>
            </a:r>
            <a:endParaRPr/>
          </a:p>
        </p:txBody>
      </p:sp>
      <p:pic>
        <p:nvPicPr>
          <p:cNvPr id="169" name="Google Shape;1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850" y="782050"/>
            <a:ext cx="6735015" cy="63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 rotWithShape="1">
          <a:blip r:embed="rId4">
            <a:alphaModFix/>
          </a:blip>
          <a:srcRect b="0" l="24125" r="13549" t="22142"/>
          <a:stretch/>
        </p:blipFill>
        <p:spPr>
          <a:xfrm>
            <a:off x="7283225" y="496363"/>
            <a:ext cx="3521169" cy="586527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a37677ce0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3D модель манипулятора</a:t>
            </a:r>
            <a:endParaRPr/>
          </a:p>
        </p:txBody>
      </p:sp>
      <p:pic>
        <p:nvPicPr>
          <p:cNvPr id="177" name="Google Shape;177;gfa37677ce0_2_0"/>
          <p:cNvPicPr preferRelativeResize="0"/>
          <p:nvPr/>
        </p:nvPicPr>
        <p:blipFill rotWithShape="1">
          <a:blip r:embed="rId3">
            <a:alphaModFix/>
          </a:blip>
          <a:srcRect b="26456" l="43476" r="38871" t="27501"/>
          <a:stretch/>
        </p:blipFill>
        <p:spPr>
          <a:xfrm>
            <a:off x="838202" y="1780625"/>
            <a:ext cx="3113148" cy="45868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gfa37677ce0_2_0"/>
          <p:cNvPicPr preferRelativeResize="0"/>
          <p:nvPr/>
        </p:nvPicPr>
        <p:blipFill rotWithShape="1">
          <a:blip r:embed="rId4">
            <a:alphaModFix/>
          </a:blip>
          <a:srcRect b="25960" l="43185" r="38933" t="27432"/>
          <a:stretch/>
        </p:blipFill>
        <p:spPr>
          <a:xfrm>
            <a:off x="4605337" y="1775601"/>
            <a:ext cx="3113150" cy="459687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gfa37677ce0_2_0"/>
          <p:cNvPicPr preferRelativeResize="0"/>
          <p:nvPr/>
        </p:nvPicPr>
        <p:blipFill rotWithShape="1">
          <a:blip r:embed="rId5">
            <a:alphaModFix/>
          </a:blip>
          <a:srcRect b="26331" l="38767" r="43431" t="27081"/>
          <a:stretch/>
        </p:blipFill>
        <p:spPr>
          <a:xfrm>
            <a:off x="8372475" y="1780625"/>
            <a:ext cx="3113150" cy="45868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15f0b90be_1_2"/>
          <p:cNvSpPr txBox="1"/>
          <p:nvPr>
            <p:ph type="title"/>
          </p:nvPr>
        </p:nvSpPr>
        <p:spPr>
          <a:xfrm>
            <a:off x="838200" y="1222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Принципиальная схема манипулятора</a:t>
            </a:r>
            <a:endParaRPr/>
          </a:p>
        </p:txBody>
      </p:sp>
      <p:pic>
        <p:nvPicPr>
          <p:cNvPr id="186" name="Google Shape;186;g1015f0b90be_1_2"/>
          <p:cNvPicPr preferRelativeResize="0"/>
          <p:nvPr/>
        </p:nvPicPr>
        <p:blipFill rotWithShape="1">
          <a:blip r:embed="rId3">
            <a:alphaModFix/>
          </a:blip>
          <a:srcRect b="5680" l="34765" r="14988" t="32909"/>
          <a:stretch/>
        </p:blipFill>
        <p:spPr>
          <a:xfrm>
            <a:off x="2525075" y="1690825"/>
            <a:ext cx="7141848" cy="49100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/>
        </p:nvSpPr>
        <p:spPr>
          <a:xfrm flipH="1">
            <a:off x="4586450" y="6000750"/>
            <a:ext cx="61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3"/>
          <p:cNvPicPr preferRelativeResize="0"/>
          <p:nvPr/>
        </p:nvPicPr>
        <p:blipFill rotWithShape="1">
          <a:blip r:embed="rId3">
            <a:alphaModFix/>
          </a:blip>
          <a:srcRect b="0" l="10359" r="10863" t="0"/>
          <a:stretch/>
        </p:blipFill>
        <p:spPr>
          <a:xfrm>
            <a:off x="199712" y="1669325"/>
            <a:ext cx="5834224" cy="34445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13"/>
          <p:cNvSpPr txBox="1"/>
          <p:nvPr/>
        </p:nvSpPr>
        <p:spPr>
          <a:xfrm>
            <a:off x="-105013" y="5415750"/>
            <a:ext cx="6443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latin typeface="Calibri"/>
                <a:ea typeface="Calibri"/>
                <a:cs typeface="Calibri"/>
                <a:sym typeface="Calibri"/>
              </a:rPr>
              <a:t>Принцип</a:t>
            </a:r>
            <a:r>
              <a:rPr lang="ru-RU" sz="26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 раб</a:t>
            </a:r>
            <a:r>
              <a:rPr lang="ru-RU" sz="26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оты пр</a:t>
            </a:r>
            <a:r>
              <a:rPr lang="ru-RU" sz="26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ограммы ми</a:t>
            </a:r>
            <a:r>
              <a:rPr lang="ru-RU" sz="26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8"/>
                  </a:ext>
                </a:extLst>
              </a:rPr>
              <a:t>крокомпьютера</a:t>
            </a:r>
            <a:r>
              <a:rPr lang="ru-RU" sz="26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19"/>
                  </a:ext>
                </a:extLst>
              </a:rPr>
              <a:t> на манипуляторе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778" y="1208338"/>
            <a:ext cx="3522450" cy="4441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13"/>
          <p:cNvSpPr txBox="1"/>
          <p:nvPr/>
        </p:nvSpPr>
        <p:spPr>
          <a:xfrm>
            <a:off x="6747700" y="5739150"/>
            <a:ext cx="540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Блок-схема работы микроконтроллера манипулятора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a37677ce0_0_7"/>
          <p:cNvSpPr txBox="1"/>
          <p:nvPr>
            <p:ph type="title"/>
          </p:nvPr>
        </p:nvSpPr>
        <p:spPr>
          <a:xfrm>
            <a:off x="838200" y="294325"/>
            <a:ext cx="10515600" cy="526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200"/>
              <a:t>Кл</a:t>
            </a:r>
            <a:r>
              <a:rPr lang="ru-RU" sz="5200">
                <a:extLst>
                  <a:ext uri="http://customooxmlschemas.google.com/">
                    <go:slidesCustomData xmlns:go="http://customooxmlschemas.google.com/" textRoundtripDataId="20"/>
                  </a:ext>
                </a:extLst>
              </a:rPr>
              <a:t>ие</a:t>
            </a:r>
            <a:r>
              <a:rPr lang="ru-RU" sz="5200"/>
              <a:t>нт</a:t>
            </a:r>
            <a:endParaRPr sz="5200"/>
          </a:p>
        </p:txBody>
      </p:sp>
      <p:pic>
        <p:nvPicPr>
          <p:cNvPr id="203" name="Google Shape;203;gfa37677ce0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525" y="3559583"/>
            <a:ext cx="4843475" cy="329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fa37677ce0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2400"/>
            <a:ext cx="4843476" cy="25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Устройство к</a:t>
            </a:r>
            <a:r>
              <a:rPr lang="ru-RU">
                <a:extLst>
                  <a:ext uri="http://customooxmlschemas.google.com/">
                    <go:slidesCustomData xmlns:go="http://customooxmlschemas.google.com/" textRoundtripDataId="21"/>
                  </a:ext>
                </a:extLst>
              </a:rPr>
              <a:t>онтроля положения руки в пространст</a:t>
            </a:r>
            <a:r>
              <a:rPr lang="ru-RU"/>
              <a:t>ве:</a:t>
            </a:r>
            <a:endParaRPr/>
          </a:p>
        </p:txBody>
      </p:sp>
      <p:sp>
        <p:nvSpPr>
          <p:cNvPr id="210" name="Google Shape;210;p15"/>
          <p:cNvSpPr txBox="1"/>
          <p:nvPr>
            <p:ph idx="1" type="body"/>
          </p:nvPr>
        </p:nvSpPr>
        <p:spPr>
          <a:xfrm>
            <a:off x="157175" y="1485900"/>
            <a:ext cx="587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       </a:t>
            </a:r>
            <a:endParaRPr/>
          </a:p>
        </p:txBody>
      </p:sp>
      <p:pic>
        <p:nvPicPr>
          <p:cNvPr id="211" name="Google Shape;2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375" y="1425575"/>
            <a:ext cx="6507226" cy="48750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2975" y="4798925"/>
            <a:ext cx="2507149" cy="16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5f0b90be_2_16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Принципиальная схема устройства контроля руки в пространстве</a:t>
            </a:r>
            <a:endParaRPr/>
          </a:p>
        </p:txBody>
      </p:sp>
      <p:pic>
        <p:nvPicPr>
          <p:cNvPr id="219" name="Google Shape;219;g1015f0b90be_2_16"/>
          <p:cNvPicPr preferRelativeResize="0"/>
          <p:nvPr/>
        </p:nvPicPr>
        <p:blipFill rotWithShape="1">
          <a:blip r:embed="rId3">
            <a:alphaModFix/>
          </a:blip>
          <a:srcRect b="5517" l="36025" r="18372" t="30543"/>
          <a:stretch/>
        </p:blipFill>
        <p:spPr>
          <a:xfrm>
            <a:off x="2944075" y="1446325"/>
            <a:ext cx="6571402" cy="51830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/>
          <p:nvPr/>
        </p:nvSpPr>
        <p:spPr>
          <a:xfrm>
            <a:off x="-323825" y="6103800"/>
            <a:ext cx="612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22"/>
                  </a:ext>
                </a:extLst>
              </a:rPr>
              <a:t>Блок-схема работы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клиента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800" y="385775"/>
            <a:ext cx="3135250" cy="5532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12"/>
          <p:cNvPicPr preferRelativeResize="0"/>
          <p:nvPr/>
        </p:nvPicPr>
        <p:blipFill rotWithShape="1">
          <a:blip r:embed="rId4">
            <a:alphaModFix/>
          </a:blip>
          <a:srcRect b="0" l="11446" r="35729" t="0"/>
          <a:stretch/>
        </p:blipFill>
        <p:spPr>
          <a:xfrm>
            <a:off x="6886575" y="385775"/>
            <a:ext cx="3276111" cy="5532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12"/>
          <p:cNvSpPr txBox="1"/>
          <p:nvPr/>
        </p:nvSpPr>
        <p:spPr>
          <a:xfrm>
            <a:off x="5881475" y="5919150"/>
            <a:ext cx="528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Блок-схема работы контроля положения руки в пространстве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138546" y="0"/>
            <a:ext cx="12053454" cy="1205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Введение:</a:t>
            </a:r>
            <a:endParaRPr/>
          </a:p>
        </p:txBody>
      </p:sp>
      <p:pic>
        <p:nvPicPr>
          <p:cNvPr descr="https://sun9-74.userapi.com/DgjHe9yl16zUWS8JvUBvi7oGao9Q673bR-50cQ/LydC7-IFxwY.jpg"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8650" y="1205350"/>
            <a:ext cx="6733251" cy="52449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843113843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Объед</a:t>
            </a:r>
            <a:r>
              <a:rPr lang="ru-RU">
                <a:extLst>
                  <a:ext uri="http://customooxmlschemas.google.com/">
                    <go:slidesCustomData xmlns:go="http://customooxmlschemas.google.com/" textRoundtripDataId="23"/>
                  </a:ext>
                </a:extLst>
              </a:rPr>
              <a:t>ине</a:t>
            </a:r>
            <a:r>
              <a:rPr lang="ru-RU">
                <a:extLst>
                  <a:ext uri="http://customooxmlschemas.google.com/">
                    <go:slidesCustomData xmlns:go="http://customooxmlschemas.google.com/" textRoundtripDataId="24"/>
                  </a:ext>
                </a:extLst>
              </a:rPr>
              <a:t>ние с коман</a:t>
            </a:r>
            <a:r>
              <a:rPr lang="ru-RU">
                <a:extLst>
                  <a:ext uri="http://customooxmlschemas.google.com/">
                    <go:slidesCustomData xmlns:go="http://customooxmlschemas.google.com/" textRoundtripDataId="25"/>
                  </a:ext>
                </a:extLst>
              </a:rPr>
              <a:t>дой В</a:t>
            </a:r>
            <a:r>
              <a:rPr lang="ru-RU"/>
              <a:t>КД</a:t>
            </a:r>
            <a:endParaRPr/>
          </a:p>
        </p:txBody>
      </p:sp>
      <p:pic>
        <p:nvPicPr>
          <p:cNvPr id="234" name="Google Shape;234;gf84311384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73" y="1843225"/>
            <a:ext cx="5862650" cy="43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f84311384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725" y="1950886"/>
            <a:ext cx="5695950" cy="418168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/>
          <p:nvPr>
            <p:ph type="title"/>
          </p:nvPr>
        </p:nvSpPr>
        <p:spPr>
          <a:xfrm>
            <a:off x="0" y="0"/>
            <a:ext cx="12192000" cy="1197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26"/>
                  </a:ext>
                </a:extLst>
              </a:rPr>
              <a:t>Результаты:</a:t>
            </a:r>
            <a:endParaRPr/>
          </a:p>
        </p:txBody>
      </p:sp>
      <p:pic>
        <p:nvPicPr>
          <p:cNvPr descr="https://catherineasquithgallery.com/uploads/posts/2021-02/1613545396_68-p-kartinki-na-belom-fone-dlya-prezentatsii-72.png" id="241" name="Google Shape;2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727" y="1011575"/>
            <a:ext cx="7528524" cy="627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15f0b90be_2_1"/>
          <p:cNvSpPr txBox="1"/>
          <p:nvPr>
            <p:ph type="title"/>
          </p:nvPr>
        </p:nvSpPr>
        <p:spPr>
          <a:xfrm>
            <a:off x="838200" y="207975"/>
            <a:ext cx="10515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Экономическая оценка проекта </a:t>
            </a:r>
            <a:endParaRPr/>
          </a:p>
        </p:txBody>
      </p:sp>
      <p:pic>
        <p:nvPicPr>
          <p:cNvPr id="248" name="Google Shape;248;g1015f0b90be_2_1"/>
          <p:cNvPicPr preferRelativeResize="0"/>
          <p:nvPr/>
        </p:nvPicPr>
        <p:blipFill rotWithShape="1">
          <a:blip r:embed="rId3">
            <a:alphaModFix/>
          </a:blip>
          <a:srcRect b="10684" l="0" r="74750" t="28261"/>
          <a:stretch/>
        </p:blipFill>
        <p:spPr>
          <a:xfrm>
            <a:off x="4029312" y="1083075"/>
            <a:ext cx="4133375" cy="56263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Экологическа</a:t>
            </a:r>
            <a:r>
              <a:rPr lang="ru-RU">
                <a:extLst>
                  <a:ext uri="http://customooxmlschemas.google.com/">
                    <go:slidesCustomData xmlns:go="http://customooxmlschemas.google.com/" textRoundtripDataId="27"/>
                  </a:ext>
                </a:extLst>
              </a:rPr>
              <a:t>я оценка проект</a:t>
            </a:r>
            <a:r>
              <a:rPr lang="ru-RU"/>
              <a:t>а:</a:t>
            </a:r>
            <a:endParaRPr/>
          </a:p>
        </p:txBody>
      </p:sp>
      <p:pic>
        <p:nvPicPr>
          <p:cNvPr id="254" name="Google Shape;2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975" y="3824025"/>
            <a:ext cx="4276048" cy="284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25" y="1851250"/>
            <a:ext cx="3578468" cy="25150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5700" y="1851248"/>
            <a:ext cx="3363451" cy="25150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 txBox="1"/>
          <p:nvPr>
            <p:ph type="title"/>
          </p:nvPr>
        </p:nvSpPr>
        <p:spPr>
          <a:xfrm>
            <a:off x="0" y="1"/>
            <a:ext cx="12192000" cy="1205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28"/>
                  </a:ext>
                </a:extLst>
              </a:rPr>
              <a:t>Источники информации:</a:t>
            </a:r>
            <a:endParaRPr/>
          </a:p>
        </p:txBody>
      </p:sp>
      <p:sp>
        <p:nvSpPr>
          <p:cNvPr id="262" name="Google Shape;262;p18"/>
          <p:cNvSpPr txBox="1"/>
          <p:nvPr>
            <p:ph idx="1" type="body"/>
          </p:nvPr>
        </p:nvSpPr>
        <p:spPr>
          <a:xfrm>
            <a:off x="0" y="1400175"/>
            <a:ext cx="12192000" cy="54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71616"/>
                </a:solidFill>
              </a:rPr>
              <a:t>1) </a:t>
            </a:r>
            <a:r>
              <a:rPr lang="ru-RU" u="sng">
                <a:solidFill>
                  <a:srgbClr val="171616"/>
                </a:solidFill>
              </a:rPr>
              <a:t>https://amperkot.ru/</a:t>
            </a:r>
            <a:r>
              <a:rPr lang="ru-RU">
                <a:solidFill>
                  <a:srgbClr val="171616"/>
                </a:solidFill>
              </a:rPr>
              <a:t> </a:t>
            </a:r>
            <a:endParaRPr>
              <a:solidFill>
                <a:srgbClr val="171616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1616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71616"/>
                </a:solidFill>
              </a:rPr>
              <a:t>2</a:t>
            </a:r>
            <a:r>
              <a:rPr lang="ru-RU">
                <a:solidFill>
                  <a:srgbClr val="171616"/>
                </a:solidFill>
              </a:rPr>
              <a:t>) </a:t>
            </a:r>
            <a:r>
              <a:rPr lang="ru-RU" u="sng">
                <a:solidFill>
                  <a:srgbClr val="171616"/>
                </a:solidFill>
              </a:rPr>
              <a:t>https://pythonworld.ru/</a:t>
            </a:r>
            <a:r>
              <a:rPr lang="ru-RU">
                <a:solidFill>
                  <a:srgbClr val="171616"/>
                </a:solidFill>
              </a:rPr>
              <a:t> </a:t>
            </a:r>
            <a:endParaRPr>
              <a:solidFill>
                <a:srgbClr val="171616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1616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71616"/>
                </a:solidFill>
              </a:rPr>
              <a:t>3) </a:t>
            </a:r>
            <a:r>
              <a:rPr lang="ru-RU" u="sng">
                <a:solidFill>
                  <a:srgbClr val="171616"/>
                </a:solidFill>
              </a:rPr>
              <a:t>http://arduino.ru/</a:t>
            </a:r>
            <a:r>
              <a:rPr lang="ru-RU">
                <a:solidFill>
                  <a:srgbClr val="171616"/>
                </a:solidFill>
              </a:rPr>
              <a:t> </a:t>
            </a:r>
            <a:endParaRPr>
              <a:solidFill>
                <a:srgbClr val="171616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1616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71616"/>
                </a:solidFill>
              </a:rPr>
              <a:t>4) </a:t>
            </a:r>
            <a:r>
              <a:rPr lang="ru-RU" u="sng">
                <a:solidFill>
                  <a:srgbClr val="171616"/>
                </a:solidFill>
              </a:rPr>
              <a:t>https://amperka.ru/</a:t>
            </a:r>
            <a:r>
              <a:rPr lang="ru-RU">
                <a:solidFill>
                  <a:srgbClr val="171616"/>
                </a:solidFill>
              </a:rPr>
              <a:t> </a:t>
            </a:r>
            <a:endParaRPr>
              <a:solidFill>
                <a:srgbClr val="171616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1616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71616"/>
                </a:solidFill>
              </a:rPr>
              <a:t>5) </a:t>
            </a:r>
            <a:r>
              <a:rPr lang="ru-RU" u="sng">
                <a:solidFill>
                  <a:srgbClr val="171616"/>
                </a:solidFill>
              </a:rPr>
              <a:t>https://arduinoplus.ru/</a:t>
            </a:r>
            <a:r>
              <a:rPr lang="ru-RU">
                <a:solidFill>
                  <a:srgbClr val="171616"/>
                </a:solidFill>
              </a:rPr>
              <a:t> </a:t>
            </a:r>
            <a:br>
              <a:rPr lang="ru-RU"/>
            </a:br>
            <a:endParaRPr/>
          </a:p>
        </p:txBody>
      </p:sp>
      <p:pic>
        <p:nvPicPr>
          <p:cNvPr id="263" name="Google Shape;2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925" y="1143000"/>
            <a:ext cx="5343524" cy="53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1101583bc_0_7"/>
          <p:cNvSpPr txBox="1"/>
          <p:nvPr>
            <p:ph type="title"/>
          </p:nvPr>
        </p:nvSpPr>
        <p:spPr>
          <a:xfrm>
            <a:off x="0" y="1"/>
            <a:ext cx="121920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Демонстрация проекта</a:t>
            </a:r>
            <a:endParaRPr/>
          </a:p>
        </p:txBody>
      </p:sp>
      <p:pic>
        <p:nvPicPr>
          <p:cNvPr id="269" name="Google Shape;269;g101101583bc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00" y="1314926"/>
            <a:ext cx="5347798" cy="534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01101583bc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781198" y="1357801"/>
            <a:ext cx="5347798" cy="534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 b="0" l="12116" r="13506" t="0"/>
          <a:stretch/>
        </p:blipFill>
        <p:spPr>
          <a:xfrm>
            <a:off x="1928800" y="233400"/>
            <a:ext cx="8501075" cy="64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0" y="1"/>
            <a:ext cx="12192000" cy="1825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Цель:</a:t>
            </a:r>
            <a:endParaRPr/>
          </a:p>
        </p:txBody>
      </p:sp>
      <p:pic>
        <p:nvPicPr>
          <p:cNvPr descr="https://itcrumbs.ru/wp-content/uploads/2019/01/roboty-zamenyat-lyudej-2.jpg"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2091" y="1314450"/>
            <a:ext cx="7527821" cy="500062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Идея:</a:t>
            </a: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20498" l="13342" r="35335" t="18626"/>
          <a:stretch/>
        </p:blipFill>
        <p:spPr>
          <a:xfrm>
            <a:off x="2560925" y="1457325"/>
            <a:ext cx="7070150" cy="4939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Calibri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Задачи проекта:</a:t>
            </a:r>
            <a:endParaRPr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0" y="1371600"/>
            <a:ext cx="7786800" cy="54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200"/>
              <a:t> </a:t>
            </a:r>
            <a:endParaRPr sz="2400"/>
          </a:p>
        </p:txBody>
      </p:sp>
      <p:pic>
        <p:nvPicPr>
          <p:cNvPr id="114" name="Google Shape;11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850" y="1371601"/>
            <a:ext cx="4571899" cy="45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325" y="1371601"/>
            <a:ext cx="4571899" cy="5227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Pnh4M4fgyM9Yd_m3TA0oHPuzFEBmWGB_Aik8ZQtEFETIkF6ucipMEy4Ao5esh8zZCWLQQsA1auJAtG-43rk4JrrFdhDXI_6l0dEzRPGfMxn1J66nC4HLmmzGlEVGh6fZeQ"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5125" y="1096975"/>
            <a:ext cx="4653100" cy="51271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dDyipEinLDACEdcbWAn_ozPEXGpfo_mfQqL3a5PcRd2uWkLhsgDFnI8D5YSGEIBugOBTiciCYSNu5NZncL9kECkYTw-5__35c8pNU-TCz6MvUobsm630Ivhk5AK1oBI11w" id="121" name="Google Shape;12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039" y="1096976"/>
            <a:ext cx="5434485" cy="51271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6"/>
          <p:cNvSpPr txBox="1"/>
          <p:nvPr>
            <p:ph type="title"/>
          </p:nvPr>
        </p:nvSpPr>
        <p:spPr>
          <a:xfrm>
            <a:off x="0" y="0"/>
            <a:ext cx="122586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Аналоги: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570025" y="6338450"/>
            <a:ext cx="5434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Манипулятор КУКА</a:t>
            </a:r>
            <a:endParaRPr sz="2400"/>
          </a:p>
        </p:txBody>
      </p:sp>
      <p:sp>
        <p:nvSpPr>
          <p:cNvPr id="124" name="Google Shape;124;p6"/>
          <p:cNvSpPr txBox="1"/>
          <p:nvPr/>
        </p:nvSpPr>
        <p:spPr>
          <a:xfrm>
            <a:off x="6915175" y="6224150"/>
            <a:ext cx="465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Гидравлический манипулятор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0" y="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Примеры космических манипуляторов:</a:t>
            </a:r>
            <a:endParaRPr/>
          </a:p>
        </p:txBody>
      </p:sp>
      <p:pic>
        <p:nvPicPr>
          <p:cNvPr descr="https://hsto.org/webt/-g/an/fn/-ganfnp-m7uajmkwyxnruhmvcpm.jpeg"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50" y="1325700"/>
            <a:ext cx="5229224" cy="51108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781" y="1325700"/>
            <a:ext cx="5585370" cy="51108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0" y="1"/>
            <a:ext cx="12192000" cy="886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Этапы реализации:</a:t>
            </a:r>
            <a:endParaRPr/>
          </a:p>
        </p:txBody>
      </p:sp>
      <p:sp>
        <p:nvSpPr>
          <p:cNvPr id="137" name="Google Shape;137;p8"/>
          <p:cNvSpPr txBox="1"/>
          <p:nvPr>
            <p:ph idx="1" type="body"/>
          </p:nvPr>
        </p:nvSpPr>
        <p:spPr>
          <a:xfrm>
            <a:off x="0" y="886690"/>
            <a:ext cx="12192000" cy="597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 </a:t>
            </a:r>
            <a:endParaRPr/>
          </a:p>
        </p:txBody>
      </p:sp>
      <p:pic>
        <p:nvPicPr>
          <p:cNvPr id="138" name="Google Shape;1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0300"/>
            <a:ext cx="2344526" cy="234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500" y="2031610"/>
            <a:ext cx="2794774" cy="27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5">
            <a:alphaModFix/>
          </a:blip>
          <a:srcRect b="0" l="4010" r="-4009" t="0"/>
          <a:stretch/>
        </p:blipFill>
        <p:spPr>
          <a:xfrm>
            <a:off x="5365325" y="2131537"/>
            <a:ext cx="3774598" cy="25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9925" y="1994675"/>
            <a:ext cx="2868600" cy="28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0" y="1"/>
            <a:ext cx="12192000" cy="131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Плюсы и минусы проекта:</a:t>
            </a:r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375" y="1171575"/>
            <a:ext cx="5686424" cy="568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2021-10-30T15:17:23Z</dcterms:created>
  <dc:creator>1</dc:creator>
</cp:coreProperties>
</file>